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31"/>
  </p:notesMasterIdLst>
  <p:sldIdLst>
    <p:sldId id="278" r:id="rId5"/>
    <p:sldId id="304" r:id="rId6"/>
    <p:sldId id="301" r:id="rId7"/>
    <p:sldId id="306" r:id="rId8"/>
    <p:sldId id="305" r:id="rId9"/>
    <p:sldId id="307" r:id="rId10"/>
    <p:sldId id="309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8" r:id="rId20"/>
    <p:sldId id="319" r:id="rId21"/>
    <p:sldId id="320" r:id="rId22"/>
    <p:sldId id="321" r:id="rId23"/>
    <p:sldId id="322" r:id="rId24"/>
    <p:sldId id="323" r:id="rId25"/>
    <p:sldId id="280" r:id="rId26"/>
    <p:sldId id="281" r:id="rId27"/>
    <p:sldId id="302" r:id="rId28"/>
    <p:sldId id="303" r:id="rId29"/>
    <p:sldId id="292" r:id="rId30"/>
  </p:sldIdLst>
  <p:sldSz cx="12193588" cy="6858000"/>
  <p:notesSz cx="6858000" cy="9144000"/>
  <p:embeddedFontLst>
    <p:embeddedFont>
      <p:font typeface="Gantari ExtraBold" pitchFamily="2" charset="77"/>
      <p:bold r:id="rId32"/>
      <p:italic r:id="rId33"/>
      <p:boldItalic r:id="rId34"/>
    </p:embeddedFont>
    <p:embeddedFont>
      <p:font typeface="Roboto Black" panose="02000000000000000000" pitchFamily="2" charset="0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B94614E-986B-429E-AA12-5F627275B3E9}">
          <p14:sldIdLst>
            <p14:sldId id="278"/>
            <p14:sldId id="304"/>
            <p14:sldId id="301"/>
            <p14:sldId id="306"/>
            <p14:sldId id="305"/>
            <p14:sldId id="307"/>
            <p14:sldId id="309"/>
            <p14:sldId id="308"/>
            <p14:sldId id="310"/>
            <p14:sldId id="311"/>
            <p14:sldId id="312"/>
            <p14:sldId id="313"/>
            <p14:sldId id="314"/>
            <p14:sldId id="315"/>
            <p14:sldId id="316"/>
            <p14:sldId id="318"/>
            <p14:sldId id="319"/>
            <p14:sldId id="320"/>
            <p14:sldId id="321"/>
            <p14:sldId id="322"/>
            <p14:sldId id="323"/>
            <p14:sldId id="280"/>
            <p14:sldId id="281"/>
            <p14:sldId id="302"/>
            <p14:sldId id="303"/>
            <p14:sldId id="292"/>
          </p14:sldIdLst>
        </p14:section>
        <p14:section name="Sección sin título" id="{107CD643-A460-4EEB-B2AD-ACD502A42864}">
          <p14:sldIdLst/>
        </p14:section>
      </p14:sectionLst>
    </p:ext>
    <p:ext uri="{EFAFB233-063F-42B5-8137-9DF3F51BA10A}">
      <p15:sldGuideLst xmlns:p15="http://schemas.microsoft.com/office/powerpoint/2012/main">
        <p15:guide id="1" pos="2405" userDrawn="1">
          <p15:clr>
            <a:srgbClr val="747775"/>
          </p15:clr>
        </p15:guide>
        <p15:guide id="3" pos="6913" userDrawn="1">
          <p15:clr>
            <a:srgbClr val="747775"/>
          </p15:clr>
        </p15:guide>
        <p15:guide id="4" orient="horz" pos="3248" userDrawn="1">
          <p15:clr>
            <a:srgbClr val="747775"/>
          </p15:clr>
        </p15:guide>
        <p15:guide id="5" pos="2872" userDrawn="1">
          <p15:clr>
            <a:srgbClr val="747775"/>
          </p15:clr>
        </p15:guide>
        <p15:guide id="6" pos="7439" userDrawn="1">
          <p15:clr>
            <a:srgbClr val="747775"/>
          </p15:clr>
        </p15:guide>
        <p15:guide id="7" orient="horz" pos="227" userDrawn="1">
          <p15:clr>
            <a:srgbClr val="747775"/>
          </p15:clr>
        </p15:guide>
        <p15:guide id="8" orient="horz" pos="443" userDrawn="1">
          <p15:clr>
            <a:srgbClr val="747775"/>
          </p15:clr>
        </p15:guide>
        <p15:guide id="9" pos="3345" userDrawn="1">
          <p15:clr>
            <a:srgbClr val="747775"/>
          </p15:clr>
        </p15:guide>
        <p15:guide id="10" orient="horz" pos="1707" userDrawn="1">
          <p15:clr>
            <a:srgbClr val="747775"/>
          </p15:clr>
        </p15:guide>
        <p15:guide id="11" pos="4446" userDrawn="1">
          <p15:clr>
            <a:srgbClr val="747775"/>
          </p15:clr>
        </p15:guide>
        <p15:guide id="12" pos="453" userDrawn="1">
          <p15:clr>
            <a:srgbClr val="747775"/>
          </p15:clr>
        </p15:guide>
        <p15:guide id="13" orient="horz" pos="1086" userDrawn="1">
          <p15:clr>
            <a:srgbClr val="747775"/>
          </p15:clr>
        </p15:guide>
        <p15:guide id="14" orient="horz" pos="969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8787"/>
    <a:srgbClr val="E1E000"/>
    <a:srgbClr val="009FE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2" autoAdjust="0"/>
    <p:restoredTop sz="94694" autoAdjust="0"/>
  </p:normalViewPr>
  <p:slideViewPr>
    <p:cSldViewPr snapToGrid="0">
      <p:cViewPr varScale="1">
        <p:scale>
          <a:sx n="152" d="100"/>
          <a:sy n="152" d="100"/>
        </p:scale>
        <p:origin x="712" y="184"/>
      </p:cViewPr>
      <p:guideLst>
        <p:guide pos="2405"/>
        <p:guide pos="6913"/>
        <p:guide orient="horz" pos="3248"/>
        <p:guide pos="2872"/>
        <p:guide pos="7439"/>
        <p:guide orient="horz" pos="227"/>
        <p:guide orient="horz" pos="443"/>
        <p:guide pos="3345"/>
        <p:guide orient="horz" pos="1707"/>
        <p:guide pos="4446"/>
        <p:guide pos="453"/>
        <p:guide orient="horz" pos="1086"/>
        <p:guide orient="horz" pos="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6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601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383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PORTADA">
    <p:bg>
      <p:bgPr>
        <a:solidFill>
          <a:schemeClr val="bg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F70820-A26E-64D2-8FDD-9390E23132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5797979" y="1"/>
            <a:ext cx="63956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6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622EDF-1EE0-2D91-7204-688C2020A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789" r="-4861"/>
          <a:stretch/>
        </p:blipFill>
        <p:spPr>
          <a:xfrm>
            <a:off x="0" y="398"/>
            <a:ext cx="6096794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A56E5F08-4BA2-0AD3-FEDC-DC0310FEB3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46" b="746"/>
          <a:stretch/>
        </p:blipFill>
        <p:spPr>
          <a:xfrm>
            <a:off x="3497080" y="0"/>
            <a:ext cx="8696508" cy="6858000"/>
          </a:xfrm>
          <a:prstGeom prst="rect">
            <a:avLst/>
          </a:prstGeom>
        </p:spPr>
      </p:pic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6D9609C1-D267-B975-CAD3-D60DCC2852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406362" y="2283119"/>
            <a:ext cx="5141131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9" name="Google Shape;21;p5">
            <a:extLst>
              <a:ext uri="{FF2B5EF4-FFF2-40B4-BE49-F238E27FC236}">
                <a16:creationId xmlns:a16="http://schemas.microsoft.com/office/drawing/2014/main" id="{FD9C14E4-131C-3967-2686-05F99BF588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6362" y="1789386"/>
            <a:ext cx="5141131" cy="49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51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;p5">
            <a:extLst>
              <a:ext uri="{FF2B5EF4-FFF2-40B4-BE49-F238E27FC236}">
                <a16:creationId xmlns:a16="http://schemas.microsoft.com/office/drawing/2014/main" id="{0344B752-9DB2-ABA2-F657-B25C2077588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81093" y="294622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5EA90AB5-0776-E8A7-F8E8-A1EA98A11164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1253" y="242333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C090D240-DF74-D933-5714-A5ECA8F2918F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270574" y="293606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4EB60214-D1DC-E892-F7E2-E065E955F002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4280734" y="241317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0" name="Google Shape;22;p5">
            <a:extLst>
              <a:ext uri="{FF2B5EF4-FFF2-40B4-BE49-F238E27FC236}">
                <a16:creationId xmlns:a16="http://schemas.microsoft.com/office/drawing/2014/main" id="{33331B96-D495-9C7E-BA98-60BD47494464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8040133" y="292590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1" name="Google Shape;22;p5">
            <a:extLst>
              <a:ext uri="{FF2B5EF4-FFF2-40B4-BE49-F238E27FC236}">
                <a16:creationId xmlns:a16="http://schemas.microsoft.com/office/drawing/2014/main" id="{3FB6B06B-7C5F-E612-14E5-69E81D06FE0B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8050293" y="240301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2" name="Google Shape;21;p5">
            <a:extLst>
              <a:ext uri="{FF2B5EF4-FFF2-40B4-BE49-F238E27FC236}">
                <a16:creationId xmlns:a16="http://schemas.microsoft.com/office/drawing/2014/main" id="{DB8459E8-52E7-97BB-F299-06DA18E3EE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73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DE5F08-A4A8-529C-7148-77EF60C1B49A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11298083" y="6217623"/>
            <a:ext cx="731695" cy="524800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6F0C7B71-00CD-BCD4-C56D-5FC5CEEAC0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2776" y="1622103"/>
            <a:ext cx="3996445" cy="35945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2" name="Google Shape;21;p5">
            <a:extLst>
              <a:ext uri="{FF2B5EF4-FFF2-40B4-BE49-F238E27FC236}">
                <a16:creationId xmlns:a16="http://schemas.microsoft.com/office/drawing/2014/main" id="{8CAC6E0A-DC9A-6934-CCE7-503845CB91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2570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joven sentado en un bosque&#10;&#10;Descripción generada automáticamente con confianza media">
            <a:extLst>
              <a:ext uri="{FF2B5EF4-FFF2-40B4-BE49-F238E27FC236}">
                <a16:creationId xmlns:a16="http://schemas.microsoft.com/office/drawing/2014/main" id="{A2369614-EAB4-8B96-C223-1528AA48C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448" r="21641"/>
          <a:stretch/>
        </p:blipFill>
        <p:spPr>
          <a:xfrm>
            <a:off x="6096794" y="398"/>
            <a:ext cx="6096794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19330FE-ABF0-BB66-0E12-01AB4F53D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/>
          <a:srcRect l="843" b="843"/>
          <a:stretch/>
        </p:blipFill>
        <p:spPr>
          <a:xfrm>
            <a:off x="0" y="398"/>
            <a:ext cx="8702845" cy="6858000"/>
          </a:xfrm>
          <a:prstGeom prst="rect">
            <a:avLst/>
          </a:prstGeom>
        </p:spPr>
      </p:pic>
      <p:sp>
        <p:nvSpPr>
          <p:cNvPr id="4" name="Google Shape;22;p5">
            <a:extLst>
              <a:ext uri="{FF2B5EF4-FFF2-40B4-BE49-F238E27FC236}">
                <a16:creationId xmlns:a16="http://schemas.microsoft.com/office/drawing/2014/main" id="{F7448AD8-A73D-40AF-750F-3B96436797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9137" y="2283119"/>
            <a:ext cx="5477658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7" name="Google Shape;21;p5">
            <a:extLst>
              <a:ext uri="{FF2B5EF4-FFF2-40B4-BE49-F238E27FC236}">
                <a16:creationId xmlns:a16="http://schemas.microsoft.com/office/drawing/2014/main" id="{940E5AC3-BC07-F592-C949-8344AF667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37" y="1789386"/>
            <a:ext cx="5477658" cy="49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734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;p5">
            <a:extLst>
              <a:ext uri="{FF2B5EF4-FFF2-40B4-BE49-F238E27FC236}">
                <a16:creationId xmlns:a16="http://schemas.microsoft.com/office/drawing/2014/main" id="{C2B24A0B-E338-0FA7-BC06-DE0ED24400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5042" y="1527825"/>
            <a:ext cx="9390176" cy="492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rgbClr val="009FE3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D22CA383-392B-85CA-6A8F-A18A2B95EC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14520" y="2086690"/>
            <a:ext cx="4605562" cy="3399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0" name="Google Shape;22;p5">
            <a:extLst>
              <a:ext uri="{FF2B5EF4-FFF2-40B4-BE49-F238E27FC236}">
                <a16:creationId xmlns:a16="http://schemas.microsoft.com/office/drawing/2014/main" id="{96BBD151-8883-B801-0DE5-56D5A548D63E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6195596" y="2084379"/>
            <a:ext cx="4605562" cy="33997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065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Forma, Rectángulo&#10;&#10;Descripción generada automáticamente">
            <a:extLst>
              <a:ext uri="{FF2B5EF4-FFF2-40B4-BE49-F238E27FC236}">
                <a16:creationId xmlns:a16="http://schemas.microsoft.com/office/drawing/2014/main" id="{26971CA4-D180-1204-D4BE-33757AE5F7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/>
          <a:srcRect l="433" r="560"/>
          <a:stretch/>
        </p:blipFill>
        <p:spPr>
          <a:xfrm>
            <a:off x="0" y="0"/>
            <a:ext cx="12193588" cy="3050258"/>
          </a:xfrm>
          <a:prstGeom prst="rect">
            <a:avLst/>
          </a:prstGeom>
        </p:spPr>
      </p:pic>
      <p:sp>
        <p:nvSpPr>
          <p:cNvPr id="20" name="Google Shape;21;p5">
            <a:extLst>
              <a:ext uri="{FF2B5EF4-FFF2-40B4-BE49-F238E27FC236}">
                <a16:creationId xmlns:a16="http://schemas.microsoft.com/office/drawing/2014/main" id="{CB769C1E-DD75-F760-84A5-9EF03B03EB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2928" y="1652650"/>
            <a:ext cx="8683363" cy="492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2" name="Google Shape;237;p29">
            <a:extLst>
              <a:ext uri="{FF2B5EF4-FFF2-40B4-BE49-F238E27FC236}">
                <a16:creationId xmlns:a16="http://schemas.microsoft.com/office/drawing/2014/main" id="{ABF542EF-5486-3DE9-6BDD-14E4CEAA447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58" y="2691971"/>
            <a:ext cx="2595228" cy="109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8;p29">
            <a:extLst>
              <a:ext uri="{FF2B5EF4-FFF2-40B4-BE49-F238E27FC236}">
                <a16:creationId xmlns:a16="http://schemas.microsoft.com/office/drawing/2014/main" id="{ECC65AD5-0579-1CD3-3FE1-F5219D2AFAD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922" r="922"/>
          <a:stretch/>
        </p:blipFill>
        <p:spPr>
          <a:xfrm>
            <a:off x="3422410" y="2691972"/>
            <a:ext cx="2595225" cy="109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9;p29">
            <a:extLst>
              <a:ext uri="{FF2B5EF4-FFF2-40B4-BE49-F238E27FC236}">
                <a16:creationId xmlns:a16="http://schemas.microsoft.com/office/drawing/2014/main" id="{E1472630-5E2A-6F0F-2BC1-F78372910D9C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 t="3183" b="3183"/>
          <a:stretch/>
        </p:blipFill>
        <p:spPr>
          <a:xfrm>
            <a:off x="6175958" y="2691971"/>
            <a:ext cx="2595222" cy="109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40;p29">
            <a:extLst>
              <a:ext uri="{FF2B5EF4-FFF2-40B4-BE49-F238E27FC236}">
                <a16:creationId xmlns:a16="http://schemas.microsoft.com/office/drawing/2014/main" id="{93E7EAB7-DDB2-8D27-3D37-B7E003D0BA5E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 t="4237" b="4237"/>
          <a:stretch/>
        </p:blipFill>
        <p:spPr>
          <a:xfrm>
            <a:off x="8929505" y="2691971"/>
            <a:ext cx="2595226" cy="1098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;p5">
            <a:extLst>
              <a:ext uri="{FF2B5EF4-FFF2-40B4-BE49-F238E27FC236}">
                <a16:creationId xmlns:a16="http://schemas.microsoft.com/office/drawing/2014/main" id="{7F1E6203-4EAE-2171-099A-C195C5C80030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805688" y="3997559"/>
            <a:ext cx="2321567" cy="714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7" name="Google Shape;22;p5">
            <a:extLst>
              <a:ext uri="{FF2B5EF4-FFF2-40B4-BE49-F238E27FC236}">
                <a16:creationId xmlns:a16="http://schemas.microsoft.com/office/drawing/2014/main" id="{58EF7E40-C110-DB8B-843F-8F7D76756626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3559238" y="3997559"/>
            <a:ext cx="2321567" cy="714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C0A37EED-1F7A-6C89-D1E4-E810E9092B74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6312786" y="3997559"/>
            <a:ext cx="2321567" cy="714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9" name="Google Shape;22;p5">
            <a:extLst>
              <a:ext uri="{FF2B5EF4-FFF2-40B4-BE49-F238E27FC236}">
                <a16:creationId xmlns:a16="http://schemas.microsoft.com/office/drawing/2014/main" id="{F3FF6B0D-E340-5640-E476-FB18BDE6EA01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9066334" y="3997559"/>
            <a:ext cx="2321567" cy="7143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pic>
        <p:nvPicPr>
          <p:cNvPr id="12" name="Google Shape;212;p27">
            <a:extLst>
              <a:ext uri="{FF2B5EF4-FFF2-40B4-BE49-F238E27FC236}">
                <a16:creationId xmlns:a16="http://schemas.microsoft.com/office/drawing/2014/main" id="{02F1EE19-7DA4-84AC-1C2A-717CB11D1F2C}"/>
              </a:ext>
            </a:extLst>
          </p:cNvPr>
          <p:cNvPicPr preferRelativeResize="0">
            <a:picLocks/>
          </p:cNvPicPr>
          <p:nvPr userDrawn="1"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0399" y="281617"/>
            <a:ext cx="2472789" cy="1424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749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DE1E2-F6A5-587C-BA88-E0E9B28EAC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220" y="1709527"/>
            <a:ext cx="10516308" cy="74919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C4E51B-767A-82FF-39A9-320CB67EF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2220" y="2621280"/>
            <a:ext cx="10516308" cy="346870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878787"/>
                </a:solidFill>
              </a:defRPr>
            </a:lvl1pPr>
            <a:lvl2pPr marL="229194" indent="0">
              <a:buNone/>
              <a:defRPr sz="1003">
                <a:solidFill>
                  <a:schemeClr val="tx1">
                    <a:tint val="82000"/>
                  </a:schemeClr>
                </a:solidFill>
              </a:defRPr>
            </a:lvl2pPr>
            <a:lvl3pPr marL="458389" indent="0">
              <a:buNone/>
              <a:defRPr sz="902">
                <a:solidFill>
                  <a:schemeClr val="tx1">
                    <a:tint val="82000"/>
                  </a:schemeClr>
                </a:solidFill>
              </a:defRPr>
            </a:lvl3pPr>
            <a:lvl4pPr marL="687583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4pPr>
            <a:lvl5pPr marL="916777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5pPr>
            <a:lvl6pPr marL="1145972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6pPr>
            <a:lvl7pPr marL="1375166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7pPr>
            <a:lvl8pPr marL="1604361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8pPr>
            <a:lvl9pPr marL="1833555" indent="0">
              <a:buNone/>
              <a:defRPr sz="802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802831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B11DD-B54D-4C1D-6C04-EEE7C0F39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2FECCD-260D-318A-B46E-B91B737E8E9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878787"/>
              </a:buClr>
              <a:defRPr sz="2400">
                <a:solidFill>
                  <a:srgbClr val="878787"/>
                </a:solidFill>
                <a:latin typeface="+mn-lt"/>
              </a:defRPr>
            </a:lvl1pPr>
            <a:lvl2pPr>
              <a:buClr>
                <a:srgbClr val="878787"/>
              </a:buClr>
              <a:defRPr sz="2000">
                <a:solidFill>
                  <a:srgbClr val="878787"/>
                </a:solidFill>
                <a:latin typeface="+mn-lt"/>
              </a:defRPr>
            </a:lvl2pPr>
            <a:lvl3pPr>
              <a:buClr>
                <a:srgbClr val="878787"/>
              </a:buClr>
              <a:defRPr sz="1800">
                <a:solidFill>
                  <a:srgbClr val="878787"/>
                </a:solidFill>
                <a:latin typeface="+mn-lt"/>
              </a:defRPr>
            </a:lvl3pPr>
            <a:lvl4pPr>
              <a:buClr>
                <a:srgbClr val="878787"/>
              </a:buClr>
              <a:defRPr sz="1600">
                <a:solidFill>
                  <a:srgbClr val="878787"/>
                </a:solidFill>
                <a:latin typeface="+mn-lt"/>
              </a:defRPr>
            </a:lvl4pPr>
            <a:lvl5pPr>
              <a:defRPr>
                <a:solidFill>
                  <a:srgbClr val="878787"/>
                </a:solidFill>
                <a:latin typeface="+mn-lt"/>
              </a:defRPr>
            </a:lvl5pPr>
          </a:lstStyle>
          <a:p>
            <a:pPr lvl="0"/>
            <a:r>
              <a:rPr lang="es-MX" dirty="0"/>
              <a:t>Haga clic para agregar texto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043496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7CC83-E4BB-9080-0FF9-A87F2F70EF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CDC023-2F26-C2F7-9A3A-D371E15437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5655" y="1536633"/>
            <a:ext cx="11362279" cy="4555200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rgbClr val="878787"/>
                </a:solidFill>
                <a:latin typeface="+mn-lt"/>
              </a:defRPr>
            </a:lvl5pPr>
          </a:lstStyle>
          <a:p>
            <a:pPr lvl="0"/>
            <a:r>
              <a:rPr lang="es-MX" dirty="0"/>
              <a:t>Haga clic para agregar texto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933966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C55B6-12F2-F460-79E8-4908260DD7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7921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DE TEM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B51D2A7-D61A-8E34-90A4-82705C441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871" t="47" r="18871" b="47"/>
          <a:stretch/>
        </p:blipFill>
        <p:spPr>
          <a:xfrm>
            <a:off x="5316027" y="398"/>
            <a:ext cx="6877561" cy="6858000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596DE592-6D0D-9025-50C2-829E03AF4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11" b="711"/>
          <a:stretch/>
        </p:blipFill>
        <p:spPr>
          <a:xfrm>
            <a:off x="0" y="0"/>
            <a:ext cx="8696508" cy="6858000"/>
          </a:xfrm>
          <a:prstGeom prst="rect">
            <a:avLst/>
          </a:prstGeom>
        </p:spPr>
      </p:pic>
      <p:sp>
        <p:nvSpPr>
          <p:cNvPr id="5" name="Google Shape;21;p5">
            <a:extLst>
              <a:ext uri="{FF2B5EF4-FFF2-40B4-BE49-F238E27FC236}">
                <a16:creationId xmlns:a16="http://schemas.microsoft.com/office/drawing/2014/main" id="{56C847CC-BC0D-0B61-8A41-385F9A3F50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3911688"/>
            <a:ext cx="5460672" cy="2174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0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87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96945-D6A6-15D5-F2EC-3F04D31CBE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46" y="800644"/>
            <a:ext cx="3932380" cy="160049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A66B5-2F6B-6423-1299-24A9F4B3D35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0246" y="2401136"/>
            <a:ext cx="3932380" cy="38114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878787"/>
                </a:solidFill>
              </a:defRPr>
            </a:lvl1pPr>
            <a:lvl2pPr marL="229194" indent="0">
              <a:buNone/>
              <a:defRPr sz="702"/>
            </a:lvl2pPr>
            <a:lvl3pPr marL="458389" indent="0">
              <a:buNone/>
              <a:defRPr sz="602"/>
            </a:lvl3pPr>
            <a:lvl4pPr marL="687583" indent="0">
              <a:buNone/>
              <a:defRPr sz="501"/>
            </a:lvl4pPr>
            <a:lvl5pPr marL="916777" indent="0">
              <a:buNone/>
              <a:defRPr sz="501"/>
            </a:lvl5pPr>
            <a:lvl6pPr marL="1145972" indent="0">
              <a:buNone/>
              <a:defRPr sz="501"/>
            </a:lvl6pPr>
            <a:lvl7pPr marL="1375166" indent="0">
              <a:buNone/>
              <a:defRPr sz="501"/>
            </a:lvl7pPr>
            <a:lvl8pPr marL="1604361" indent="0">
              <a:buNone/>
              <a:defRPr sz="501"/>
            </a:lvl8pPr>
            <a:lvl9pPr marL="1833555" indent="0">
              <a:buNone/>
              <a:defRPr sz="501"/>
            </a:lvl9pPr>
          </a:lstStyle>
          <a:p>
            <a:pPr lvl="0"/>
            <a:r>
              <a:rPr lang="es-MX" dirty="0"/>
              <a:t>Haga clic para agregar texto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32FD54-8AC5-F642-08C3-43F75BF159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519" y="794952"/>
            <a:ext cx="6169823" cy="5422967"/>
          </a:xfrm>
        </p:spPr>
        <p:txBody>
          <a:bodyPr>
            <a:normAutofit/>
          </a:bodyPr>
          <a:lstStyle>
            <a:lvl1pPr>
              <a:buClr>
                <a:srgbClr val="878787"/>
              </a:buClr>
              <a:defRPr sz="2400">
                <a:solidFill>
                  <a:srgbClr val="878787"/>
                </a:solidFill>
                <a:latin typeface="+mn-lt"/>
              </a:defRPr>
            </a:lvl1pPr>
            <a:lvl2pPr>
              <a:buClr>
                <a:srgbClr val="878787"/>
              </a:buClr>
              <a:defRPr sz="2000">
                <a:solidFill>
                  <a:srgbClr val="878787"/>
                </a:solidFill>
                <a:latin typeface="+mn-lt"/>
              </a:defRPr>
            </a:lvl2pPr>
            <a:lvl3pPr>
              <a:buClr>
                <a:srgbClr val="878787"/>
              </a:buClr>
              <a:defRPr sz="1800">
                <a:solidFill>
                  <a:srgbClr val="878787"/>
                </a:solidFill>
                <a:latin typeface="+mn-lt"/>
              </a:defRPr>
            </a:lvl3pPr>
            <a:lvl4pPr>
              <a:buClr>
                <a:srgbClr val="878787"/>
              </a:buClr>
              <a:defRPr sz="1600">
                <a:solidFill>
                  <a:srgbClr val="878787"/>
                </a:solidFill>
                <a:latin typeface="+mn-lt"/>
              </a:defRPr>
            </a:lvl4pPr>
            <a:lvl5pPr>
              <a:defRPr>
                <a:solidFill>
                  <a:srgbClr val="878787"/>
                </a:solidFill>
                <a:latin typeface="+mn-lt"/>
              </a:defRPr>
            </a:lvl5pPr>
          </a:lstStyle>
          <a:p>
            <a:pPr lvl="0"/>
            <a:r>
              <a:rPr lang="es-MX" dirty="0"/>
              <a:t>Haga clic para agregar texto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388892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FCA9B-F15D-7265-168C-CD94F4CE6E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246" y="800644"/>
            <a:ext cx="3932380" cy="1600492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MX" dirty="0"/>
              <a:t>haz clic para agregar título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F03A665-C95A-0FC3-B170-F93DAC4047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19" y="789501"/>
            <a:ext cx="6173034" cy="541509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878787"/>
                </a:solidFill>
              </a:defRPr>
            </a:lvl1pPr>
            <a:lvl2pPr marL="229194" indent="0">
              <a:buNone/>
              <a:defRPr sz="1404"/>
            </a:lvl2pPr>
            <a:lvl3pPr marL="458389" indent="0">
              <a:buNone/>
              <a:defRPr sz="1203"/>
            </a:lvl3pPr>
            <a:lvl4pPr marL="687583" indent="0">
              <a:buNone/>
              <a:defRPr sz="1003"/>
            </a:lvl4pPr>
            <a:lvl5pPr marL="916777" indent="0">
              <a:buNone/>
              <a:defRPr sz="1003"/>
            </a:lvl5pPr>
            <a:lvl6pPr marL="1145972" indent="0">
              <a:buNone/>
              <a:defRPr sz="1003"/>
            </a:lvl6pPr>
            <a:lvl7pPr marL="1375166" indent="0">
              <a:buNone/>
              <a:defRPr sz="1003"/>
            </a:lvl7pPr>
            <a:lvl8pPr marL="1604361" indent="0">
              <a:buNone/>
              <a:defRPr sz="1003"/>
            </a:lvl8pPr>
            <a:lvl9pPr marL="1833555" indent="0">
              <a:buNone/>
              <a:defRPr sz="1003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6676D9-768B-B44B-41B0-598C2E15B01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0246" y="2401136"/>
            <a:ext cx="3932380" cy="381141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878787"/>
                </a:solidFill>
              </a:defRPr>
            </a:lvl1pPr>
            <a:lvl2pPr marL="229194" indent="0">
              <a:buNone/>
              <a:defRPr sz="702"/>
            </a:lvl2pPr>
            <a:lvl3pPr marL="458389" indent="0">
              <a:buNone/>
              <a:defRPr sz="602"/>
            </a:lvl3pPr>
            <a:lvl4pPr marL="687583" indent="0">
              <a:buNone/>
              <a:defRPr sz="501"/>
            </a:lvl4pPr>
            <a:lvl5pPr marL="916777" indent="0">
              <a:buNone/>
              <a:defRPr sz="501"/>
            </a:lvl5pPr>
            <a:lvl6pPr marL="1145972" indent="0">
              <a:buNone/>
              <a:defRPr sz="501"/>
            </a:lvl6pPr>
            <a:lvl7pPr marL="1375166" indent="0">
              <a:buNone/>
              <a:defRPr sz="501"/>
            </a:lvl7pPr>
            <a:lvl8pPr marL="1604361" indent="0">
              <a:buNone/>
              <a:defRPr sz="501"/>
            </a:lvl8pPr>
            <a:lvl9pPr marL="1833555" indent="0">
              <a:buNone/>
              <a:defRPr sz="501"/>
            </a:lvl9pPr>
          </a:lstStyle>
          <a:p>
            <a:pPr lvl="0"/>
            <a:r>
              <a:rPr lang="es-MX" dirty="0"/>
              <a:t>Haga clic para agregar texto</a:t>
            </a:r>
          </a:p>
        </p:txBody>
      </p:sp>
    </p:spTree>
    <p:extLst>
      <p:ext uri="{BB962C8B-B14F-4D97-AF65-F5344CB8AC3E}">
        <p14:creationId xmlns:p14="http://schemas.microsoft.com/office/powerpoint/2010/main" val="2012056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IER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B22C7569-2D7F-79E8-A80C-0D7129A4F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8156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9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Un hombre en al aire&#10;&#10;Descripción generada automáticamente con confianza media">
            <a:extLst>
              <a:ext uri="{FF2B5EF4-FFF2-40B4-BE49-F238E27FC236}">
                <a16:creationId xmlns:a16="http://schemas.microsoft.com/office/drawing/2014/main" id="{E47B64C1-467A-3A55-C10A-624BDC412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72" t="31929" r="796" b="-4873"/>
          <a:stretch/>
        </p:blipFill>
        <p:spPr>
          <a:xfrm>
            <a:off x="1278" y="0"/>
            <a:ext cx="12192310" cy="4786966"/>
          </a:xfrm>
          <a:prstGeom prst="rect">
            <a:avLst/>
          </a:prstGeom>
        </p:spPr>
      </p:pic>
      <p:pic>
        <p:nvPicPr>
          <p:cNvPr id="3" name="Imagen 2" descr="Forma, Rectángulo&#10;&#10;Descripción generada automáticamente con confianza media">
            <a:extLst>
              <a:ext uri="{FF2B5EF4-FFF2-40B4-BE49-F238E27FC236}">
                <a16:creationId xmlns:a16="http://schemas.microsoft.com/office/drawing/2014/main" id="{4FACF289-7E43-61B0-3697-C3D36F41B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6" r="290" b="796"/>
          <a:stretch/>
        </p:blipFill>
        <p:spPr>
          <a:xfrm>
            <a:off x="0" y="3265322"/>
            <a:ext cx="12193588" cy="3592678"/>
          </a:xfrm>
          <a:prstGeom prst="rect">
            <a:avLst/>
          </a:prstGeom>
        </p:spPr>
      </p:pic>
      <p:sp>
        <p:nvSpPr>
          <p:cNvPr id="5" name="Google Shape;21;p5">
            <a:extLst>
              <a:ext uri="{FF2B5EF4-FFF2-40B4-BE49-F238E27FC236}">
                <a16:creationId xmlns:a16="http://schemas.microsoft.com/office/drawing/2014/main" id="{A5CEA35D-E08B-20A4-1E93-B6884FB4F4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5262968"/>
            <a:ext cx="4785984" cy="11784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034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2;p5">
            <a:extLst>
              <a:ext uri="{FF2B5EF4-FFF2-40B4-BE49-F238E27FC236}">
                <a16:creationId xmlns:a16="http://schemas.microsoft.com/office/drawing/2014/main" id="{C6D4CBC4-972C-AE74-316B-468152D3C4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6915" y="1643411"/>
            <a:ext cx="5766551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3" name="Google Shape;21;p5">
            <a:extLst>
              <a:ext uri="{FF2B5EF4-FFF2-40B4-BE49-F238E27FC236}">
                <a16:creationId xmlns:a16="http://schemas.microsoft.com/office/drawing/2014/main" id="{94008D9C-A16A-648C-3C05-0987AA1207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581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5">
            <a:extLst>
              <a:ext uri="{FF2B5EF4-FFF2-40B4-BE49-F238E27FC236}">
                <a16:creationId xmlns:a16="http://schemas.microsoft.com/office/drawing/2014/main" id="{614D7213-CB62-6311-2821-53B65E2572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DF02BE8B-6A31-4B2F-AA67-0CA76EA89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6915" y="1643411"/>
            <a:ext cx="5766551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235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;p5">
            <a:extLst>
              <a:ext uri="{FF2B5EF4-FFF2-40B4-BE49-F238E27FC236}">
                <a16:creationId xmlns:a16="http://schemas.microsoft.com/office/drawing/2014/main" id="{00187B3F-AEE3-C2AD-855E-A2FC38E385FE}"/>
              </a:ext>
            </a:extLst>
          </p:cNvPr>
          <p:cNvSpPr txBox="1">
            <a:spLocks/>
          </p:cNvSpPr>
          <p:nvPr userDrawn="1"/>
        </p:nvSpPr>
        <p:spPr>
          <a:xfrm>
            <a:off x="636916" y="294904"/>
            <a:ext cx="6563599" cy="923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835" tIns="45835" rIns="45835" bIns="4583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S" sz="1604" dirty="0"/>
          </a:p>
        </p:txBody>
      </p:sp>
      <p:sp>
        <p:nvSpPr>
          <p:cNvPr id="2" name="Google Shape;22;p5">
            <a:extLst>
              <a:ext uri="{FF2B5EF4-FFF2-40B4-BE49-F238E27FC236}">
                <a16:creationId xmlns:a16="http://schemas.microsoft.com/office/drawing/2014/main" id="{092B7052-886F-21BB-8873-9930A20FE77F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81093" y="294622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3" name="Google Shape;22;p5">
            <a:extLst>
              <a:ext uri="{FF2B5EF4-FFF2-40B4-BE49-F238E27FC236}">
                <a16:creationId xmlns:a16="http://schemas.microsoft.com/office/drawing/2014/main" id="{1FC31D73-5151-E189-750D-5AB5285A2A05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91253" y="242333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8" name="Google Shape;21;p5">
            <a:extLst>
              <a:ext uri="{FF2B5EF4-FFF2-40B4-BE49-F238E27FC236}">
                <a16:creationId xmlns:a16="http://schemas.microsoft.com/office/drawing/2014/main" id="{AF10789C-B795-FEF6-9800-647BA001B0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22;p5">
            <a:extLst>
              <a:ext uri="{FF2B5EF4-FFF2-40B4-BE49-F238E27FC236}">
                <a16:creationId xmlns:a16="http://schemas.microsoft.com/office/drawing/2014/main" id="{F65B52E2-6FAA-2EFB-D963-8C19637E3B47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4270574" y="293606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6" name="Google Shape;22;p5">
            <a:extLst>
              <a:ext uri="{FF2B5EF4-FFF2-40B4-BE49-F238E27FC236}">
                <a16:creationId xmlns:a16="http://schemas.microsoft.com/office/drawing/2014/main" id="{F32275FA-A6B2-79BB-17E1-D3A3395BE1B4}"/>
              </a:ext>
            </a:extLst>
          </p:cNvPr>
          <p:cNvSpPr txBox="1">
            <a:spLocks noGrp="1"/>
          </p:cNvSpPr>
          <p:nvPr>
            <p:ph type="body" idx="17"/>
          </p:nvPr>
        </p:nvSpPr>
        <p:spPr>
          <a:xfrm>
            <a:off x="4280734" y="241317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7" name="Google Shape;22;p5">
            <a:extLst>
              <a:ext uri="{FF2B5EF4-FFF2-40B4-BE49-F238E27FC236}">
                <a16:creationId xmlns:a16="http://schemas.microsoft.com/office/drawing/2014/main" id="{BC82B05F-ABF1-FB6F-D822-ACE46F149628}"/>
              </a:ext>
            </a:extLst>
          </p:cNvPr>
          <p:cNvSpPr txBox="1">
            <a:spLocks noGrp="1"/>
          </p:cNvSpPr>
          <p:nvPr>
            <p:ph type="body" idx="18"/>
          </p:nvPr>
        </p:nvSpPr>
        <p:spPr>
          <a:xfrm>
            <a:off x="8040133" y="2925902"/>
            <a:ext cx="3654027" cy="1612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8" name="Google Shape;22;p5">
            <a:extLst>
              <a:ext uri="{FF2B5EF4-FFF2-40B4-BE49-F238E27FC236}">
                <a16:creationId xmlns:a16="http://schemas.microsoft.com/office/drawing/2014/main" id="{8C22C3A7-76E4-BD06-3F37-8D594F8E8D61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8050293" y="2403018"/>
            <a:ext cx="3643867" cy="3571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chemeClr val="accent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84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7;p21">
            <a:extLst>
              <a:ext uri="{FF2B5EF4-FFF2-40B4-BE49-F238E27FC236}">
                <a16:creationId xmlns:a16="http://schemas.microsoft.com/office/drawing/2014/main" id="{7079C657-3F2C-DA93-2900-0EA092FBF497}"/>
              </a:ext>
            </a:extLst>
          </p:cNvPr>
          <p:cNvSpPr txBox="1"/>
          <p:nvPr/>
        </p:nvSpPr>
        <p:spPr>
          <a:xfrm>
            <a:off x="2201404" y="2333827"/>
            <a:ext cx="571275" cy="339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835" tIns="45835" rIns="45835" bIns="4583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4" dirty="0">
                <a:solidFill>
                  <a:srgbClr val="009FE3"/>
                </a:solidFill>
                <a:latin typeface="Roboto Black"/>
                <a:ea typeface="Roboto Black"/>
                <a:cs typeface="Roboto Black"/>
                <a:sym typeface="Roboto Black"/>
              </a:rPr>
              <a:t>1</a:t>
            </a:r>
            <a:endParaRPr sz="1604" dirty="0">
              <a:solidFill>
                <a:srgbClr val="009FE3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1" name="Google Shape;22;p5">
            <a:extLst>
              <a:ext uri="{FF2B5EF4-FFF2-40B4-BE49-F238E27FC236}">
                <a16:creationId xmlns:a16="http://schemas.microsoft.com/office/drawing/2014/main" id="{18EA3D6B-4940-7194-9FBC-B8D12C3E33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01627" y="2014447"/>
            <a:ext cx="2170829" cy="358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5" name="Google Shape;22;p5">
            <a:extLst>
              <a:ext uri="{FF2B5EF4-FFF2-40B4-BE49-F238E27FC236}">
                <a16:creationId xmlns:a16="http://schemas.microsoft.com/office/drawing/2014/main" id="{61DC137F-21F4-7485-8C68-6E0AAEB08331}"/>
              </a:ext>
            </a:extLst>
          </p:cNvPr>
          <p:cNvSpPr txBox="1">
            <a:spLocks noGrp="1"/>
          </p:cNvSpPr>
          <p:nvPr>
            <p:ph type="body" idx="11"/>
          </p:nvPr>
        </p:nvSpPr>
        <p:spPr>
          <a:xfrm>
            <a:off x="3810877" y="2014447"/>
            <a:ext cx="2170829" cy="358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19" name="Google Shape;22;p5">
            <a:extLst>
              <a:ext uri="{FF2B5EF4-FFF2-40B4-BE49-F238E27FC236}">
                <a16:creationId xmlns:a16="http://schemas.microsoft.com/office/drawing/2014/main" id="{A0F29D26-5FC5-DFAE-4EDE-10AE782D998F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6220125" y="2014447"/>
            <a:ext cx="2170829" cy="358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27" name="Google Shape;22;p5">
            <a:extLst>
              <a:ext uri="{FF2B5EF4-FFF2-40B4-BE49-F238E27FC236}">
                <a16:creationId xmlns:a16="http://schemas.microsoft.com/office/drawing/2014/main" id="{83B7AA41-DAFB-BC47-0FCC-89DCD7B347B3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8629372" y="2014447"/>
            <a:ext cx="2170829" cy="3582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4" name="Google Shape;21;p5">
            <a:extLst>
              <a:ext uri="{FF2B5EF4-FFF2-40B4-BE49-F238E27FC236}">
                <a16:creationId xmlns:a16="http://schemas.microsoft.com/office/drawing/2014/main" id="{1702B1AA-0A59-6E03-7BFE-6C531C714F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916" y="264424"/>
            <a:ext cx="6563599" cy="556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01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631DEE-3AEB-0ECC-FB9A-4930DB8D9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0186" r="22128"/>
          <a:stretch/>
        </p:blipFill>
        <p:spPr>
          <a:xfrm>
            <a:off x="6096794" y="398"/>
            <a:ext cx="6096794" cy="6858000"/>
          </a:xfrm>
          <a:prstGeom prst="rect">
            <a:avLst/>
          </a:prstGeom>
        </p:spPr>
      </p:pic>
      <p:pic>
        <p:nvPicPr>
          <p:cNvPr id="6" name="Imagen 5" descr="Imagen que contiene Icono&#10;&#10;Descripción generada automáticamente">
            <a:extLst>
              <a:ext uri="{FF2B5EF4-FFF2-40B4-BE49-F238E27FC236}">
                <a16:creationId xmlns:a16="http://schemas.microsoft.com/office/drawing/2014/main" id="{63464BC4-F5E4-874F-5DF6-8A2A2A03D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r="-2649" b="353"/>
          <a:stretch/>
        </p:blipFill>
        <p:spPr>
          <a:xfrm>
            <a:off x="-9245" y="0"/>
            <a:ext cx="8958507" cy="6858000"/>
          </a:xfrm>
          <a:prstGeom prst="rect">
            <a:avLst/>
          </a:prstGeom>
        </p:spPr>
      </p:pic>
      <p:sp>
        <p:nvSpPr>
          <p:cNvPr id="2" name="Google Shape;22;p5">
            <a:extLst>
              <a:ext uri="{FF2B5EF4-FFF2-40B4-BE49-F238E27FC236}">
                <a16:creationId xmlns:a16="http://schemas.microsoft.com/office/drawing/2014/main" id="{A1A64D06-91C3-3E30-95B0-6D211932D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9137" y="2283119"/>
            <a:ext cx="5477658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accent1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3" name="Google Shape;21;p5">
            <a:extLst>
              <a:ext uri="{FF2B5EF4-FFF2-40B4-BE49-F238E27FC236}">
                <a16:creationId xmlns:a16="http://schemas.microsoft.com/office/drawing/2014/main" id="{5F9E2487-A740-0302-A1CC-45E66C908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37" y="1789386"/>
            <a:ext cx="5477658" cy="49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8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F9407204-409B-B8F8-86CC-37431B6B2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621" r="13873"/>
          <a:stretch/>
        </p:blipFill>
        <p:spPr>
          <a:xfrm>
            <a:off x="6096794" y="398"/>
            <a:ext cx="6096794" cy="6858000"/>
          </a:xfrm>
          <a:prstGeom prst="rect">
            <a:avLst/>
          </a:prstGeom>
        </p:spPr>
      </p:pic>
      <p:pic>
        <p:nvPicPr>
          <p:cNvPr id="6" name="Google Shape;126;p20">
            <a:extLst>
              <a:ext uri="{FF2B5EF4-FFF2-40B4-BE49-F238E27FC236}">
                <a16:creationId xmlns:a16="http://schemas.microsoft.com/office/drawing/2014/main" id="{DB5EE4F2-0440-91E7-A0D0-C718EEDF8176}"/>
              </a:ext>
            </a:extLst>
          </p:cNvPr>
          <p:cNvPicPr preferRelativeResize="0"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378" y="259267"/>
            <a:ext cx="982895" cy="566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1BE102-E9AA-E836-1483-C928DE6261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 t="1182" b="1182"/>
          <a:stretch/>
        </p:blipFill>
        <p:spPr>
          <a:xfrm>
            <a:off x="-9245" y="0"/>
            <a:ext cx="8958507" cy="6858000"/>
          </a:xfrm>
          <a:prstGeom prst="rect">
            <a:avLst/>
          </a:prstGeom>
        </p:spPr>
      </p:pic>
      <p:sp>
        <p:nvSpPr>
          <p:cNvPr id="8" name="Google Shape;22;p5">
            <a:extLst>
              <a:ext uri="{FF2B5EF4-FFF2-40B4-BE49-F238E27FC236}">
                <a16:creationId xmlns:a16="http://schemas.microsoft.com/office/drawing/2014/main" id="{0E9CD7EA-8CDE-90A2-84FF-7D6349689A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9137" y="2283119"/>
            <a:ext cx="5477658" cy="30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70032" lv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78787"/>
                </a:solidFill>
                <a:latin typeface="+mn-lt"/>
              </a:defRPr>
            </a:lvl1pPr>
            <a:lvl2pPr marL="458389" lvl="1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2pPr>
            <a:lvl3pPr marL="687583" lvl="2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3pPr>
            <a:lvl4pPr marL="916777" lvl="3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4pPr>
            <a:lvl5pPr marL="1145972" lvl="4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5pPr>
            <a:lvl6pPr marL="1375166" lvl="5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6pPr>
            <a:lvl7pPr marL="1604361" lvl="6" indent="-15279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602"/>
            </a:lvl7pPr>
            <a:lvl8pPr marL="1833555" lvl="7" indent="-152796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602"/>
            </a:lvl8pPr>
            <a:lvl9pPr marL="2062749" lvl="8" indent="-152796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602"/>
            </a:lvl9pPr>
          </a:lstStyle>
          <a:p>
            <a:pPr lvl="0"/>
            <a:endParaRPr lang="es-ES" dirty="0"/>
          </a:p>
        </p:txBody>
      </p:sp>
      <p:sp>
        <p:nvSpPr>
          <p:cNvPr id="9" name="Google Shape;21;p5">
            <a:extLst>
              <a:ext uri="{FF2B5EF4-FFF2-40B4-BE49-F238E27FC236}">
                <a16:creationId xmlns:a16="http://schemas.microsoft.com/office/drawing/2014/main" id="{316D4B3A-60D5-0B1C-DB6E-E43C5BDD65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9137" y="1789386"/>
            <a:ext cx="5477658" cy="4937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4736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55" y="593367"/>
            <a:ext cx="1136227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55" y="1536633"/>
            <a:ext cx="1136227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r>
              <a:rPr lang="es-ES" dirty="0" err="1"/>
              <a:t>zxzxzxzxz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41904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1" r:id="rId3"/>
    <p:sldLayoutId id="2147483672" r:id="rId4"/>
    <p:sldLayoutId id="2147483674" r:id="rId5"/>
    <p:sldLayoutId id="2147483675" r:id="rId6"/>
    <p:sldLayoutId id="2147483677" r:id="rId7"/>
    <p:sldLayoutId id="2147483676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5" r:id="rId15"/>
    <p:sldLayoutId id="2147483689" r:id="rId16"/>
    <p:sldLayoutId id="2147483688" r:id="rId17"/>
    <p:sldLayoutId id="2147483690" r:id="rId18"/>
    <p:sldLayoutId id="2147483692" r:id="rId19"/>
    <p:sldLayoutId id="2147483694" r:id="rId20"/>
    <p:sldLayoutId id="2147483695" r:id="rId21"/>
    <p:sldLayoutId id="2147483684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chemeClr val="tx1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878787"/>
        </a:buClr>
        <a:buFont typeface="Arial"/>
        <a:defRPr sz="1203" b="0" i="0" u="none" strike="noStrike" cap="none">
          <a:solidFill>
            <a:srgbClr val="878787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357CD1E-20FB-6C7A-824A-0BAA57EC7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28" r="87"/>
          <a:stretch/>
        </p:blipFill>
        <p:spPr>
          <a:xfrm>
            <a:off x="0" y="0"/>
            <a:ext cx="7341092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EF7C97B-2D5D-17D9-7A4D-158FDBC1DF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794" y="0"/>
            <a:ext cx="6378215" cy="68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79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E39BBC9-BE25-C1B3-1C3C-0C0B9D355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9" r="-4861"/>
          <a:stretch/>
        </p:blipFill>
        <p:spPr>
          <a:xfrm>
            <a:off x="0" y="0"/>
            <a:ext cx="6046214" cy="6858000"/>
          </a:xfrm>
          <a:prstGeom prst="rect">
            <a:avLst/>
          </a:prstGeom>
        </p:spPr>
      </p:pic>
      <p:pic>
        <p:nvPicPr>
          <p:cNvPr id="5" name="Imagen 4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87E7F09A-2E63-FBA8-4734-C6F82EFE4A3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r="746" b="746"/>
          <a:stretch/>
        </p:blipFill>
        <p:spPr>
          <a:xfrm>
            <a:off x="3518649" y="0"/>
            <a:ext cx="8624360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496DAD-4675-AF03-0869-12643EB91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963943E-E59F-890B-EE46-851AAA4F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09115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CA64A7-8206-4362-8AF1-7E960FC7F54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6C0D35-11C0-89D5-2F7D-C814E6B0424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EF6FA4E-B4B8-C2B7-7D07-10E8BDAB36A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E6E840F-E653-9638-E252-00FE15B14EC1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45E6188-368E-4A47-874A-431812C4CB3F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4B8B5966-9332-A458-E64C-CE45E03D71EC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12910FA-C117-3AB6-59AB-C71435D1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2290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8E14CF-A834-961D-4806-6323684CB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85EF5D-D7C1-ABAD-F7FC-6D546CF8D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3245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joven sentado en un bosque&#10;&#10;Descripción generada automáticamente con confianza media">
            <a:extLst>
              <a:ext uri="{FF2B5EF4-FFF2-40B4-BE49-F238E27FC236}">
                <a16:creationId xmlns:a16="http://schemas.microsoft.com/office/drawing/2014/main" id="{557CD25C-4D98-D038-698E-308DB9C8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8" r="21641"/>
          <a:stretch/>
        </p:blipFill>
        <p:spPr>
          <a:xfrm>
            <a:off x="6147374" y="0"/>
            <a:ext cx="6046214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A88E7A-1550-7613-DB61-607D44D471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843" b="843"/>
          <a:stretch/>
        </p:blipFill>
        <p:spPr>
          <a:xfrm>
            <a:off x="50580" y="0"/>
            <a:ext cx="8630645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3FEFE9-18B0-087B-8C5E-E4279F6FD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0E86F95-C8BB-A0B5-5E62-9C1869DAA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798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0EAB6-AC33-2512-C7F0-52D4610B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DE874A-5447-E2DF-5293-1B959D985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E5E17B-3EB1-7F98-325B-9A894A9D283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71646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ABC12-0D89-FC25-23BC-098B7F26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48DA4F-0EDE-BE59-E65C-D89C70280C5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A297E6-8822-60CE-27E8-BCC3E7E0CE77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739C13-7651-A234-4B41-F69BAA16231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38B111D-1CC0-02A9-315B-D5829AAEF942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6606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57D6C0-7621-0BB3-B067-65F7E980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251DCF-A71C-F958-628B-E09A5D1DB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7063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7231A-238D-B4ED-FC29-7774E6C4A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B6F8E4-7EA5-707D-8F29-01122AEAC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2431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283A627-33AA-3776-F865-5CDC414C7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50B7237-B777-28D7-BB80-8CBD53FAD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6456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10B1B92-388D-1EF3-53A2-63CBC8DD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6930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790DA52-B197-7B36-B4EE-1484B80492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871" t="47" r="18871" b="47"/>
          <a:stretch/>
        </p:blipFill>
        <p:spPr>
          <a:xfrm>
            <a:off x="5322505" y="0"/>
            <a:ext cx="6820503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47DF66-650B-BEC4-A878-6B1BE165F4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0" y="-16964"/>
            <a:ext cx="8716353" cy="6881331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3065701D-8F8A-38E5-9BC7-78B80CFA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430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52948-25FE-C405-D18E-4DFE4FBD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79201DF-FB1F-8433-C0AE-4283FF88B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30019729-128E-AF6E-4724-F81D8DF8B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5382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5F242CD4-F2FD-1476-CBEC-A80BF42D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857A7913-FA60-B927-8A14-4AA8DE441F9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96424C99-0260-1D13-BC8C-E7210457C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3101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0365F79-D406-6ED7-8C0D-D0D28F59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ALTERNATIVA 01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3A2002B-B273-B59F-F18A-B584369CA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275421"/>
              </p:ext>
            </p:extLst>
          </p:nvPr>
        </p:nvGraphicFramePr>
        <p:xfrm>
          <a:off x="764475" y="1538414"/>
          <a:ext cx="10169610" cy="4678348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1016961">
                  <a:extLst>
                    <a:ext uri="{9D8B030D-6E8A-4147-A177-3AD203B41FA5}">
                      <a16:colId xmlns:a16="http://schemas.microsoft.com/office/drawing/2014/main" val="152026558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543732852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70467309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456106250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13696133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828040991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9817156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355511543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251504720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3302964820"/>
                    </a:ext>
                  </a:extLst>
                </a:gridCol>
              </a:tblGrid>
              <a:tr h="490521">
                <a:tc gridSpan="10"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chemeClr val="bg1"/>
                          </a:solidFill>
                          <a:latin typeface="+mj-lt"/>
                        </a:rPr>
                        <a:t>TITULO TABLA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42719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NOMBRE 01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NOMBRE 02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03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04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05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06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07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08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08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975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01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01941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02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589950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03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1743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04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09277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05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61695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06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2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321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4D73B35-ACC2-370B-FAF8-5D17EED52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ALTERNATIVA 02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DBC76A7-5BEB-C4EC-DADC-41EFA239A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344050"/>
              </p:ext>
            </p:extLst>
          </p:nvPr>
        </p:nvGraphicFramePr>
        <p:xfrm>
          <a:off x="764475" y="1538414"/>
          <a:ext cx="10169610" cy="4678348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1016961">
                  <a:extLst>
                    <a:ext uri="{9D8B030D-6E8A-4147-A177-3AD203B41FA5}">
                      <a16:colId xmlns:a16="http://schemas.microsoft.com/office/drawing/2014/main" val="152026558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543732852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70467309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456106250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13696133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828040991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9817156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355511543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251504720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3302964820"/>
                    </a:ext>
                  </a:extLst>
                </a:gridCol>
              </a:tblGrid>
              <a:tr h="490521">
                <a:tc gridSpan="10"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chemeClr val="bg1"/>
                          </a:solidFill>
                          <a:latin typeface="+mj-lt"/>
                        </a:rPr>
                        <a:t>TITULO TABLA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42719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b="1" dirty="0">
                          <a:solidFill>
                            <a:schemeClr val="tx1"/>
                          </a:solidFill>
                        </a:rPr>
                        <a:t>NOMBRE 01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b="1" dirty="0">
                          <a:solidFill>
                            <a:schemeClr val="tx1"/>
                          </a:solidFill>
                        </a:rPr>
                        <a:t>NOMBRE 02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03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04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05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06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07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08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  <a:sym typeface="Arial"/>
                        </a:rPr>
                        <a:t>NOMBRE 08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975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01</a:t>
                      </a: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201941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02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589950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03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1743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04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09277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05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261695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VARIABLE 06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 anchor="ctr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02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731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06C2D-99AD-DAA9-5672-C66A0F7C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3EE1CB0C-8F94-9DD5-6183-A0020093D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742427"/>
              </p:ext>
            </p:extLst>
          </p:nvPr>
        </p:nvGraphicFramePr>
        <p:xfrm>
          <a:off x="764475" y="1538414"/>
          <a:ext cx="10169610" cy="4678348"/>
        </p:xfrm>
        <a:graphic>
          <a:graphicData uri="http://schemas.openxmlformats.org/drawingml/2006/table">
            <a:tbl>
              <a:tblPr firstRow="1" firstCol="1" bandRow="1">
                <a:tableStyleId>{5202B0CA-FC54-4496-8BCA-5EF66A818D29}</a:tableStyleId>
              </a:tblPr>
              <a:tblGrid>
                <a:gridCol w="1016961">
                  <a:extLst>
                    <a:ext uri="{9D8B030D-6E8A-4147-A177-3AD203B41FA5}">
                      <a16:colId xmlns:a16="http://schemas.microsoft.com/office/drawing/2014/main" val="152026558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543732852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70467309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456106250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13696133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828040991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9817156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355511543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251504720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3302964820"/>
                    </a:ext>
                  </a:extLst>
                </a:gridCol>
              </a:tblGrid>
              <a:tr h="490521">
                <a:tc gridSpan="10"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chemeClr val="bg1"/>
                          </a:solidFill>
                        </a:rPr>
                        <a:t>TITULO TABLA</a:t>
                      </a:r>
                      <a:endParaRPr lang="es-CL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42719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NOMBRE 01</a:t>
                      </a: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bg1"/>
                          </a:solidFill>
                        </a:rPr>
                        <a:t>NOMBRE 02</a:t>
                      </a: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03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04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05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06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07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08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08</a:t>
                      </a:r>
                      <a:endParaRPr kumimoji="0" lang="es-CL" sz="9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975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01</a:t>
                      </a:r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1201941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02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2589950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03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1743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04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809277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05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3261695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tx1"/>
                          </a:solidFill>
                        </a:rPr>
                        <a:t>VARIABLE 06</a:t>
                      </a:r>
                    </a:p>
                    <a:p>
                      <a:pPr algn="ctr"/>
                      <a:endParaRPr lang="es-CL" sz="900" dirty="0"/>
                    </a:p>
                  </a:txBody>
                  <a:tcPr marL="45842" marR="45842" marT="22921" marB="2292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4025882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9624B1FA-3AFF-A7D6-3C97-105B4563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ALTERNATIVA 03</a:t>
            </a:r>
          </a:p>
        </p:txBody>
      </p:sp>
    </p:spTree>
    <p:extLst>
      <p:ext uri="{BB962C8B-B14F-4D97-AF65-F5344CB8AC3E}">
        <p14:creationId xmlns:p14="http://schemas.microsoft.com/office/powerpoint/2010/main" val="541961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47B83-7DEC-504A-4949-44F5CE2D2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B658F45-6469-DD0D-972D-C16925E0E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75" y="359733"/>
            <a:ext cx="3072849" cy="492253"/>
          </a:xfrm>
        </p:spPr>
        <p:txBody>
          <a:bodyPr>
            <a:normAutofit fontScale="90000"/>
          </a:bodyPr>
          <a:lstStyle/>
          <a:p>
            <a:r>
              <a:rPr lang="es-CL" dirty="0"/>
              <a:t>ALTERNATIVA 02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EBCD746C-0907-1CE9-1019-1A6978707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06582"/>
              </p:ext>
            </p:extLst>
          </p:nvPr>
        </p:nvGraphicFramePr>
        <p:xfrm>
          <a:off x="764475" y="1538414"/>
          <a:ext cx="10169610" cy="467834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016961">
                  <a:extLst>
                    <a:ext uri="{9D8B030D-6E8A-4147-A177-3AD203B41FA5}">
                      <a16:colId xmlns:a16="http://schemas.microsoft.com/office/drawing/2014/main" val="152026558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543732852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70467309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456106250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136961335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828040991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49817156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1355511543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2515047208"/>
                    </a:ext>
                  </a:extLst>
                </a:gridCol>
                <a:gridCol w="1016961">
                  <a:extLst>
                    <a:ext uri="{9D8B030D-6E8A-4147-A177-3AD203B41FA5}">
                      <a16:colId xmlns:a16="http://schemas.microsoft.com/office/drawing/2014/main" val="3302964820"/>
                    </a:ext>
                  </a:extLst>
                </a:gridCol>
              </a:tblGrid>
              <a:tr h="490521">
                <a:tc gridSpan="10">
                  <a:txBody>
                    <a:bodyPr/>
                    <a:lstStyle/>
                    <a:p>
                      <a:pPr algn="ctr"/>
                      <a:r>
                        <a:rPr lang="es-CL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TITULO TABLA</a:t>
                      </a:r>
                      <a:endParaRPr lang="es-CL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marL="45842" marR="45842" marT="22921" marB="22921" anchor="ctr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342719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endParaRPr lang="es-CL" sz="400" dirty="0">
                        <a:solidFill>
                          <a:schemeClr val="bg1"/>
                        </a:solidFill>
                      </a:endParaRPr>
                    </a:p>
                  </a:txBody>
                  <a:tcPr marL="45842" marR="45842" marT="22921" marB="22921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900" b="1" dirty="0">
                          <a:solidFill>
                            <a:schemeClr val="bg1"/>
                          </a:solidFill>
                        </a:rPr>
                        <a:t>NOMBRE 01</a:t>
                      </a: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b="1" dirty="0">
                          <a:solidFill>
                            <a:schemeClr val="bg1"/>
                          </a:solidFill>
                        </a:rPr>
                        <a:t>NOMBRE 02</a:t>
                      </a: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03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04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05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06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07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08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s-CL" sz="900" b="1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Arial"/>
                        </a:rPr>
                        <a:t>NOMBRE 08</a:t>
                      </a:r>
                      <a:endParaRPr kumimoji="0" lang="es-CL" sz="9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45842" marR="45842" marT="22921" marB="22921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1975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algn="ctr"/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01</a:t>
                      </a: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201941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02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2589950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03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174348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04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809277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05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261695"/>
                  </a:ext>
                </a:extLst>
              </a:tr>
              <a:tr h="5982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9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VARIABLE 06</a:t>
                      </a:r>
                    </a:p>
                    <a:p>
                      <a:pPr algn="ctr"/>
                      <a:endParaRPr lang="es-CL" sz="9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45842" marR="45842" marT="22921" marB="22921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tc>
                  <a:txBody>
                    <a:bodyPr/>
                    <a:lstStyle/>
                    <a:p>
                      <a:endParaRPr lang="es-CL" sz="400" dirty="0"/>
                    </a:p>
                  </a:txBody>
                  <a:tcPr marL="45842" marR="45842" marT="22921" marB="2292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02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279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935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hombre en al aire&#10;&#10;Descripción generada automáticamente con confianza media">
            <a:extLst>
              <a:ext uri="{FF2B5EF4-FFF2-40B4-BE49-F238E27FC236}">
                <a16:creationId xmlns:a16="http://schemas.microsoft.com/office/drawing/2014/main" id="{48BF3532-15C4-80D1-3F48-20B5D2307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" t="31929" r="796" b="-4873"/>
          <a:stretch/>
        </p:blipFill>
        <p:spPr>
          <a:xfrm>
            <a:off x="-19" y="-1"/>
            <a:ext cx="12193607" cy="48275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A5D315-BB0A-DA09-9C2A-BE74FCB049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" y="3258955"/>
            <a:ext cx="12193607" cy="3607275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02DA72A7-FC30-D1E1-EF8D-7ABFDF47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698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496702-A3EF-6636-23ED-F903EBE29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A0692A-9980-3D23-10EC-B322EF58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181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30143-123B-012F-6C1C-E42ED716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BD5EFA-C9C3-6EDF-D45F-75C009F7A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8786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5AA240-1FF5-FDBA-AEFD-2E98D95E87D6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020EDD-C4BE-6FE0-5267-1DD0ECB80FF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E803BED-78A9-2ECE-C073-C1E6D8E8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DDACB6-8A21-314D-D092-0509012F9CD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202835E-E98E-AB45-0251-D5139999EE5C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0C7EF7D-6864-0F4C-172A-AA7D9361BAD7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9378696-C400-179C-F6D3-5825B6E7F0D3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974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7C19D7-E52B-D36E-69B5-7D77E0EAD4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EAD22-99FB-2461-F935-B949E063D50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E14CCE8-C183-E66F-2E27-E6B2D69A5F8F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966598B-44D5-9390-8D0F-F68F8C5A04A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8BAB63-FB5C-4E96-F93B-F8D61BE0C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11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D1D112B-8F19-4858-B642-076ECC940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86" r="22128"/>
          <a:stretch/>
        </p:blipFill>
        <p:spPr>
          <a:xfrm>
            <a:off x="6147374" y="-8236"/>
            <a:ext cx="6046214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3705BA-8884-770F-1183-E95D6ED201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0" y="-8236"/>
            <a:ext cx="8684519" cy="6866237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DD8743-8A86-EFE0-655D-0CC8D4D4D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CA2D8C-D548-84F0-2EC0-C4F020A7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000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D807CF2-CD35-6937-2938-61F3CF1C3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621" r="13873"/>
          <a:stretch/>
        </p:blipFill>
        <p:spPr>
          <a:xfrm>
            <a:off x="6147374" y="-1831"/>
            <a:ext cx="6046214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B35E3A-321B-7098-212F-3659295585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2" y="0"/>
            <a:ext cx="8671785" cy="6856169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A56502-231B-B3E6-ACB8-86AC7AB4DC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98C42C-F789-247E-A2A1-6C76448E3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15970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Personalizados 1">
      <a:dk1>
        <a:srgbClr val="00629B"/>
      </a:dk1>
      <a:lt1>
        <a:srgbClr val="FFFFFF"/>
      </a:lt1>
      <a:dk2>
        <a:srgbClr val="00059B"/>
      </a:dk2>
      <a:lt2>
        <a:srgbClr val="FCDB00"/>
      </a:lt2>
      <a:accent1>
        <a:srgbClr val="009FE3"/>
      </a:accent1>
      <a:accent2>
        <a:srgbClr val="00E7FF"/>
      </a:accent2>
      <a:accent3>
        <a:srgbClr val="0006FF"/>
      </a:accent3>
      <a:accent4>
        <a:srgbClr val="149028"/>
      </a:accent4>
      <a:accent5>
        <a:srgbClr val="82BB00"/>
      </a:accent5>
      <a:accent6>
        <a:srgbClr val="FFAA00"/>
      </a:accent6>
      <a:hlink>
        <a:srgbClr val="FF7F00"/>
      </a:hlink>
      <a:folHlink>
        <a:srgbClr val="FF4200"/>
      </a:folHlink>
    </a:clrScheme>
    <a:fontScheme name="FUENTES EVOL">
      <a:majorFont>
        <a:latin typeface="Gantari Extra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EVOL PPT 2024.potx" id="{5F143A7E-0C01-4FC1-8C8F-6F3B1E13C54B}" vid="{81C441E7-B0AD-48F2-ACFB-CBE22C830CD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202933280F54CBDED2F45E8F659C8" ma:contentTypeVersion="16" ma:contentTypeDescription="Create a new document." ma:contentTypeScope="" ma:versionID="be49a46014df22c6dd295861fb62ceff">
  <xsd:schema xmlns:xsd="http://www.w3.org/2001/XMLSchema" xmlns:xs="http://www.w3.org/2001/XMLSchema" xmlns:p="http://schemas.microsoft.com/office/2006/metadata/properties" xmlns:ns3="2eb4fc97-4c91-46a3-8124-22c02e1d653b" xmlns:ns4="3e3eda90-5f3a-4e55-b5b9-742b17a3271b" targetNamespace="http://schemas.microsoft.com/office/2006/metadata/properties" ma:root="true" ma:fieldsID="24c720e96eac26eb318952eb3afe5640" ns3:_="" ns4:_="">
    <xsd:import namespace="2eb4fc97-4c91-46a3-8124-22c02e1d653b"/>
    <xsd:import namespace="3e3eda90-5f3a-4e55-b5b9-742b17a327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4fc97-4c91-46a3-8124-22c02e1d6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eda90-5f3a-4e55-b5b9-742b17a3271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eb4fc97-4c91-46a3-8124-22c02e1d653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8C0813-2688-46B8-987A-4417C4CAE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b4fc97-4c91-46a3-8124-22c02e1d653b"/>
    <ds:schemaRef ds:uri="3e3eda90-5f3a-4e55-b5b9-742b17a327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9819B-ABA3-48E5-91CF-D8F211FAA255}">
  <ds:schemaRefs>
    <ds:schemaRef ds:uri="http://purl.org/dc/terms/"/>
    <ds:schemaRef ds:uri="2eb4fc97-4c91-46a3-8124-22c02e1d653b"/>
    <ds:schemaRef ds:uri="http://schemas.microsoft.com/office/2006/documentManagement/types"/>
    <ds:schemaRef ds:uri="3e3eda90-5f3a-4e55-b5b9-742b17a3271b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EF4C6AB-96C3-4661-A9F6-8F173C43E6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136</Words>
  <Application>Microsoft Macintosh PowerPoint</Application>
  <PresentationFormat>Personalizado</PresentationFormat>
  <Paragraphs>68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Calibri</vt:lpstr>
      <vt:lpstr>Roboto Black</vt:lpstr>
      <vt:lpstr>Arial</vt:lpstr>
      <vt:lpstr>Gantari ExtraBold</vt:lpstr>
      <vt:lpstr>Tema1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ALTERNATIVA 01</vt:lpstr>
      <vt:lpstr>ALTERNATIVA 02</vt:lpstr>
      <vt:lpstr>ALTERNATIVA 03</vt:lpstr>
      <vt:lpstr>ALTERNATIVA 02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</dc:creator>
  <cp:lastModifiedBy>Trinidad Paz Burgos Comparini</cp:lastModifiedBy>
  <cp:revision>104</cp:revision>
  <dcterms:modified xsi:type="dcterms:W3CDTF">2024-10-23T12:45:46Z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0x010100CAB202933280F54CBDED2F45E8F659C8</vt:lpwstr>
  </property>
</Properties>
</file>